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1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7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CE88-EC26-8643-A394-57B593F8E05C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685A-4563-A34C-8796-EFE35B4C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63" y="2023478"/>
            <a:ext cx="8101263" cy="2441575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>
                <a:latin typeface="Lucida Calligraphy"/>
                <a:cs typeface="Lucida Calligraphy"/>
              </a:rPr>
              <a:t>A Touch of Scandinavia</a:t>
            </a:r>
            <a:br>
              <a:rPr lang="en-US" sz="4800" b="1" i="1" dirty="0" smtClean="0">
                <a:latin typeface="Lucida Calligraphy"/>
                <a:cs typeface="Lucida Calligraphy"/>
              </a:rPr>
            </a:br>
            <a:r>
              <a:rPr lang="en-US" sz="4800" b="1" i="1" dirty="0">
                <a:latin typeface="Lucida Calligraphy"/>
                <a:cs typeface="Lucida Calligraphy"/>
              </a:rPr>
              <a:t/>
            </a:r>
            <a:br>
              <a:rPr lang="en-US" sz="4800" b="1" i="1" dirty="0">
                <a:latin typeface="Lucida Calligraphy"/>
                <a:cs typeface="Lucida Calligraphy"/>
              </a:rPr>
            </a:br>
            <a:r>
              <a:rPr lang="en-US" sz="4800" b="1" i="1" dirty="0" smtClean="0">
                <a:latin typeface="Lucida Calligraphy"/>
                <a:cs typeface="Lucida Calligraphy"/>
              </a:rPr>
              <a:t>in the USA</a:t>
            </a:r>
            <a:r>
              <a:rPr lang="en-US" sz="4800" b="1" i="1" dirty="0" smtClean="0">
                <a:latin typeface="Lucida Calligraphy"/>
                <a:cs typeface="Lucida Calligraphy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916" y="4674937"/>
            <a:ext cx="6400800" cy="1126958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58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26" y="431800"/>
            <a:ext cx="4076700" cy="199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910" y="431800"/>
            <a:ext cx="3061474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75" y="4139374"/>
            <a:ext cx="4038600" cy="2198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252" y="4139374"/>
            <a:ext cx="3492500" cy="2226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326" y="2664507"/>
            <a:ext cx="8727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The Nordic Heritage Museum and Park</a:t>
            </a:r>
          </a:p>
          <a:p>
            <a:r>
              <a:rPr lang="en-US" sz="3200" dirty="0" smtClean="0"/>
              <a:t>Located in the Ballard neighborhood of Seattle WA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56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72" y="545562"/>
            <a:ext cx="3890312" cy="201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99" y="117585"/>
            <a:ext cx="1808582" cy="170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5" y="1822356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742" y="3445714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58" y="4550959"/>
            <a:ext cx="4686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9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8" y="416160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58" y="3903483"/>
            <a:ext cx="3289300" cy="264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81" y="416160"/>
            <a:ext cx="2960193" cy="291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630" y="3903483"/>
            <a:ext cx="3491833" cy="264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7410" y="3335797"/>
            <a:ext cx="14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Ericsson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2665" y="3004017"/>
            <a:ext cx="462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Newport News, Virginia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07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243305"/>
            <a:ext cx="3680326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1" y="3775910"/>
            <a:ext cx="306471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031" y="3775910"/>
            <a:ext cx="3301999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4000" y="2903439"/>
            <a:ext cx="3983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Turnblad</a:t>
            </a:r>
            <a:r>
              <a:rPr lang="en-US" sz="4000" dirty="0" smtClean="0"/>
              <a:t> Mansion</a:t>
            </a:r>
            <a:endParaRPr lang="en-US" sz="4000" dirty="0"/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81" y="243305"/>
            <a:ext cx="34925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58" y="4305968"/>
            <a:ext cx="3479800" cy="2191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2" y="4305968"/>
            <a:ext cx="4914900" cy="2191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79" y="261353"/>
            <a:ext cx="3851442" cy="248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961" y="261353"/>
            <a:ext cx="3599447" cy="248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2011" y="2967790"/>
            <a:ext cx="58755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American Swedish Institute</a:t>
            </a:r>
          </a:p>
          <a:p>
            <a:r>
              <a:rPr lang="en-US" sz="3600" dirty="0" smtClean="0"/>
              <a:t>             </a:t>
            </a:r>
            <a:r>
              <a:rPr lang="en-US" sz="3200" dirty="0" smtClean="0"/>
              <a:t>Minneapolis, MN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383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53" y="300790"/>
            <a:ext cx="2679700" cy="267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79" y="1394995"/>
            <a:ext cx="2679700" cy="170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63" y="581527"/>
            <a:ext cx="27051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68" y="3787942"/>
            <a:ext cx="3803316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895" y="3787942"/>
            <a:ext cx="3810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2363"/>
            <a:ext cx="4165600" cy="19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84" y="392363"/>
            <a:ext cx="33020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282" y="2856163"/>
            <a:ext cx="16383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506" y="3094790"/>
            <a:ext cx="2298700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53" y="2495215"/>
            <a:ext cx="3289300" cy="2194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050590"/>
            <a:ext cx="5118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342899"/>
            <a:ext cx="3525252" cy="2445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26" y="342899"/>
            <a:ext cx="3691690" cy="2445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1" y="3951706"/>
            <a:ext cx="34798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211" y="3951706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92" y="3023755"/>
            <a:ext cx="6717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Another Scandinavian jewel . .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517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09" y="2473159"/>
            <a:ext cx="2463800" cy="3150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19" y="4313319"/>
            <a:ext cx="2701090" cy="2165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79" y="282074"/>
            <a:ext cx="40386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19" y="282074"/>
            <a:ext cx="3717759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816" y="4170278"/>
            <a:ext cx="3072063" cy="2308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721" y="3006987"/>
            <a:ext cx="246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Vikingsholm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35580" y="3020355"/>
            <a:ext cx="252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Emerald Bay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577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4" y="778957"/>
            <a:ext cx="6470316" cy="2963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6421" y="4465052"/>
            <a:ext cx="690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err="1" smtClean="0">
                <a:latin typeface="Lucida Calligraphy"/>
                <a:cs typeface="Lucida Calligraphy"/>
              </a:rPr>
              <a:t>Trevlig</a:t>
            </a:r>
            <a:r>
              <a:rPr lang="en-US" sz="7200" b="1" i="1" dirty="0" smtClean="0">
                <a:latin typeface="Lucida Calligraphy"/>
                <a:cs typeface="Lucida Calligraphy"/>
              </a:rPr>
              <a:t> </a:t>
            </a:r>
            <a:r>
              <a:rPr lang="en-US" sz="7200" b="1" i="1" dirty="0" err="1" smtClean="0">
                <a:latin typeface="Lucida Calligraphy"/>
                <a:cs typeface="Lucida Calligraphy"/>
              </a:rPr>
              <a:t>resa</a:t>
            </a:r>
            <a:r>
              <a:rPr lang="en-US" sz="7200" b="1" i="1" dirty="0" smtClean="0">
                <a:latin typeface="Lucida Calligraphy"/>
                <a:cs typeface="Lucida Calligraphy"/>
              </a:rPr>
              <a:t>!</a:t>
            </a:r>
            <a:endParaRPr lang="en-US" sz="7200" b="1" i="1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281773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" y="494631"/>
            <a:ext cx="34417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494631"/>
            <a:ext cx="41783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77" y="3428999"/>
            <a:ext cx="3441700" cy="2577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50" y="3429000"/>
            <a:ext cx="4038479" cy="25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55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95" y="1058111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31" y="817479"/>
            <a:ext cx="2324100" cy="349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133" y="4283990"/>
            <a:ext cx="62071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Lucida Bright"/>
                <a:cs typeface="Lucida Bright"/>
              </a:rPr>
              <a:t>Kingsburg</a:t>
            </a:r>
          </a:p>
          <a:p>
            <a:r>
              <a:rPr lang="en-US" sz="4000" dirty="0" smtClean="0">
                <a:latin typeface="Lucida Bright"/>
                <a:cs typeface="Lucida Bright"/>
              </a:rPr>
              <a:t>Annual Swedish Festival</a:t>
            </a:r>
          </a:p>
          <a:p>
            <a:r>
              <a:rPr lang="en-US" sz="4000" dirty="0" smtClean="0">
                <a:latin typeface="Lucida Bright"/>
                <a:cs typeface="Lucida Bright"/>
              </a:rPr>
              <a:t>3</a:t>
            </a:r>
            <a:r>
              <a:rPr lang="en-US" sz="4000" baseline="30000" dirty="0" smtClean="0">
                <a:latin typeface="Lucida Bright"/>
                <a:cs typeface="Lucida Bright"/>
              </a:rPr>
              <a:t>rd</a:t>
            </a:r>
            <a:r>
              <a:rPr lang="en-US" sz="4000" dirty="0" smtClean="0">
                <a:latin typeface="Lucida Bright"/>
                <a:cs typeface="Lucida Bright"/>
              </a:rPr>
              <a:t> Weekend in May</a:t>
            </a:r>
          </a:p>
          <a:p>
            <a:endParaRPr lang="en-US" sz="4000" dirty="0" smtClean="0">
              <a:latin typeface="Lucida Bright"/>
              <a:cs typeface="Lucida Bright"/>
            </a:endParaRPr>
          </a:p>
          <a:p>
            <a:endParaRPr lang="en-US" sz="4000" dirty="0"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240890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474" y="458309"/>
            <a:ext cx="3990474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84" y="477252"/>
            <a:ext cx="2834105" cy="211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74" y="4207042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263" y="4207042"/>
            <a:ext cx="38100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402" y="3101474"/>
            <a:ext cx="882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Lucida Bright"/>
                <a:cs typeface="Lucida Bright"/>
              </a:rPr>
              <a:t>North of Santa Barbara just off US 101</a:t>
            </a:r>
            <a:endParaRPr lang="en-US" sz="3600" dirty="0"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15744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37" y="453858"/>
            <a:ext cx="2843463" cy="267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05" y="709863"/>
            <a:ext cx="3886868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24" y="4184397"/>
            <a:ext cx="3358049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50" y="4184397"/>
            <a:ext cx="1587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21" y="3663697"/>
            <a:ext cx="1892300" cy="284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6250" y="3340531"/>
            <a:ext cx="585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cs typeface="Lucida Bright"/>
              </a:rPr>
              <a:t>South of I-70 in central Kansas</a:t>
            </a:r>
            <a:endParaRPr lang="en-US" sz="3600" dirty="0"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4458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378995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47" y="378995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3" y="3636880"/>
            <a:ext cx="3422984" cy="263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947" y="3676985"/>
            <a:ext cx="3289300" cy="2594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683" y="2932668"/>
            <a:ext cx="851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ucida Bright"/>
                <a:cs typeface="Lucida Bright"/>
              </a:rPr>
              <a:t>Every town needs a </a:t>
            </a:r>
            <a:r>
              <a:rPr lang="en-US" sz="2800" dirty="0" err="1" smtClean="0">
                <a:latin typeface="Lucida Bright"/>
                <a:cs typeface="Lucida Bright"/>
              </a:rPr>
              <a:t>Dalahäst</a:t>
            </a:r>
            <a:r>
              <a:rPr lang="en-US" sz="2800" dirty="0" smtClean="0">
                <a:latin typeface="Lucida Bright"/>
                <a:cs typeface="Lucida Bright"/>
              </a:rPr>
              <a:t> or two or three . . .</a:t>
            </a:r>
            <a:endParaRPr lang="en-US" sz="2800" dirty="0"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42603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290" y="385388"/>
            <a:ext cx="3622507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7" y="313588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797" y="3135889"/>
            <a:ext cx="2286000" cy="356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694186"/>
            <a:ext cx="22733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39" y="413000"/>
            <a:ext cx="42859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Chapel in the Hills</a:t>
            </a:r>
          </a:p>
          <a:p>
            <a:r>
              <a:rPr lang="en-US" sz="3200" dirty="0" smtClean="0"/>
              <a:t>Norwegian Stave Church</a:t>
            </a:r>
          </a:p>
          <a:p>
            <a:r>
              <a:rPr lang="en-US" sz="3200" dirty="0" smtClean="0"/>
              <a:t>Rapid City, SD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172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838" y="3966125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1" y="292533"/>
            <a:ext cx="3827918" cy="234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14" y="313990"/>
            <a:ext cx="3827024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23" y="3966125"/>
            <a:ext cx="40386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2340" y="6290225"/>
            <a:ext cx="183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Rushmore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9460" y="6290225"/>
            <a:ext cx="235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Badlands National Park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6950" y="2633497"/>
            <a:ext cx="7135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Along I-90 in southwest corner of</a:t>
            </a:r>
          </a:p>
          <a:p>
            <a:r>
              <a:rPr lang="en-US" sz="4000" dirty="0" smtClean="0"/>
              <a:t> South Dakota with Black Hills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92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76" y="396825"/>
            <a:ext cx="35052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6" y="4185125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940" y="4204011"/>
            <a:ext cx="3289300" cy="2305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825"/>
            <a:ext cx="42164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3798" y="3112509"/>
            <a:ext cx="529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little closer to home . </a:t>
            </a:r>
            <a:r>
              <a:rPr lang="en-US" dirty="0" smtClean="0"/>
              <a:t>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0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120</Words>
  <Application>Microsoft Macintosh PowerPoint</Application>
  <PresentationFormat>On-screen Show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Touch of Scandinavia  in the USA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Bell</dc:creator>
  <cp:lastModifiedBy>Alice Bell</cp:lastModifiedBy>
  <cp:revision>21</cp:revision>
  <dcterms:created xsi:type="dcterms:W3CDTF">2016-09-08T22:15:30Z</dcterms:created>
  <dcterms:modified xsi:type="dcterms:W3CDTF">2016-09-09T21:41:11Z</dcterms:modified>
</cp:coreProperties>
</file>