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D1A0D-10C6-430A-92BA-E3EFFAF2BAA8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C5F55-9058-4811-9B98-B0A31BF07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Swedish prince visits Sacramento!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Prince </a:t>
            </a:r>
            <a:r>
              <a:rPr lang="en-US" dirty="0" err="1" smtClean="0"/>
              <a:t>Vilhelm</a:t>
            </a:r>
            <a:r>
              <a:rPr lang="en-US" dirty="0" smtClean="0"/>
              <a:t>, second son of </a:t>
            </a:r>
          </a:p>
          <a:p>
            <a:r>
              <a:rPr lang="en-US" dirty="0" smtClean="0"/>
              <a:t>Gustav V, plants a couple of trees</a:t>
            </a:r>
          </a:p>
          <a:p>
            <a:r>
              <a:rPr lang="en-US" dirty="0" smtClean="0"/>
              <a:t> in the Fall of 1927</a:t>
            </a:r>
            <a:endParaRPr lang="en-US" dirty="0"/>
          </a:p>
        </p:txBody>
      </p:sp>
      <p:pic>
        <p:nvPicPr>
          <p:cNvPr id="2050" name="Picture 2" descr="C:\2_VASA files\Monitor Lodge #218\Cultural information\Prince Vilhelm and his tree\logo_e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4800"/>
            <a:ext cx="247650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066800"/>
            <a:ext cx="5105400" cy="472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219200"/>
            <a:ext cx="3429000" cy="10668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There may be an addendum to the Prince‘s US visit depending on </a:t>
            </a:r>
            <a:r>
              <a:rPr lang="en-US" sz="2400" dirty="0" smtClean="0"/>
              <a:t>what </a:t>
            </a:r>
            <a:r>
              <a:rPr lang="en-US" sz="2400" dirty="0" smtClean="0"/>
              <a:t>we learn from the Royal Collections Department in Stockholm.   </a:t>
            </a:r>
            <a:endParaRPr lang="en-US" sz="2400" dirty="0"/>
          </a:p>
        </p:txBody>
      </p:sp>
      <p:pic>
        <p:nvPicPr>
          <p:cNvPr id="11266" name="Picture 2" descr="C:\2_VASA files\Monitor Lodge #218\Cultural information\Prince Vilhelm and his tree\IMG_029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2406282" cy="6400800"/>
          </a:xfrm>
          <a:prstGeom prst="rect">
            <a:avLst/>
          </a:prstGeom>
          <a:noFill/>
        </p:spPr>
      </p:pic>
      <p:pic>
        <p:nvPicPr>
          <p:cNvPr id="11267" name="Picture 3" descr="C:\2_VASA files\Monitor Lodge #218\Cultural information\Prince Vilhelm and his tree\1024px-Seal_of_Sacramento,_Califor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05200"/>
            <a:ext cx="275666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Photos of the Cedar of Lebanon at 1320 25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Street taken in 1985 by Henry </a:t>
            </a:r>
            <a:r>
              <a:rPr lang="en-US" sz="2000" dirty="0" err="1" smtClean="0"/>
              <a:t>Hjersman</a:t>
            </a:r>
            <a:r>
              <a:rPr lang="en-US" sz="2000" dirty="0" smtClean="0"/>
              <a:t> and in 2017 by Chuck Johnson, members of Monitor Lodge #218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2000" y="1600200"/>
          <a:ext cx="3200400" cy="4623603"/>
        </p:xfrm>
        <a:graphic>
          <a:graphicData uri="http://schemas.openxmlformats.org/presentationml/2006/ole">
            <p:oleObj spid="_x0000_s4098" name="PDF" r:id="rId3" imgW="0" imgH="0" progId="FoxitPhantomPDF.Document">
              <p:embed/>
            </p:oleObj>
          </a:graphicData>
        </a:graphic>
      </p:graphicFrame>
      <p:pic>
        <p:nvPicPr>
          <p:cNvPr id="4099" name="Picture 3" descr="C:\2_VASA files\Monitor Lodge #218\Cultural information\Prince Vilhelm and his tree\Cedar of Lebanon at forner Zion Lutheran Church site (01-24-2017) (2) -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752600"/>
            <a:ext cx="314325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         Prince </a:t>
            </a:r>
            <a:r>
              <a:rPr lang="en-US" sz="2000" dirty="0" err="1" smtClean="0"/>
              <a:t>Vilhelm</a:t>
            </a:r>
            <a:r>
              <a:rPr lang="en-US" sz="2000" dirty="0" smtClean="0"/>
              <a:t>               Prince </a:t>
            </a:r>
            <a:r>
              <a:rPr lang="en-US" sz="2000" dirty="0" err="1" smtClean="0"/>
              <a:t>Vilhelm</a:t>
            </a:r>
            <a:r>
              <a:rPr lang="en-US" sz="2000" dirty="0" smtClean="0"/>
              <a:t>, Princess            Prince </a:t>
            </a:r>
            <a:r>
              <a:rPr lang="en-US" sz="2000" dirty="0" err="1" smtClean="0"/>
              <a:t>Vilhelm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           circa 1909                  Maria and Prince Lennart          circa early 1960s</a:t>
            </a:r>
            <a:br>
              <a:rPr lang="en-US" sz="2000" dirty="0" smtClean="0"/>
            </a:br>
            <a:r>
              <a:rPr lang="en-US" sz="2000" dirty="0" smtClean="0"/>
              <a:t>                                                            circa 1911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32" name="Picture 8" descr="C:\2_VASA files\Monitor Lodge #218\Cultural information\Prince Vilhelm and his tree\Prince Vilhelm 1909 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0"/>
            <a:ext cx="2584173" cy="3657600"/>
          </a:xfrm>
          <a:prstGeom prst="rect">
            <a:avLst/>
          </a:prstGeom>
          <a:noFill/>
        </p:spPr>
      </p:pic>
      <p:pic>
        <p:nvPicPr>
          <p:cNvPr id="1033" name="Picture 9" descr="C:\2_VASA files\Monitor Lodge #218\Cultural information\Prince Vilhelm and his tree\Prince Vilhelm, Princess Maria and Prince Lennart-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2584449" cy="3657600"/>
          </a:xfrm>
          <a:prstGeom prst="rect">
            <a:avLst/>
          </a:prstGeom>
          <a:noFill/>
        </p:spPr>
      </p:pic>
      <p:pic>
        <p:nvPicPr>
          <p:cNvPr id="13" name="Picture 10" descr="C:\2_VASA files\Monitor Lodge #218\Cultural information\Prince Vilhelm and his tree\wilhelmsweden1884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14600"/>
            <a:ext cx="2437007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Prince </a:t>
            </a:r>
            <a:r>
              <a:rPr lang="en-US" sz="2400" dirty="0" err="1" smtClean="0"/>
              <a:t>Vilhelm</a:t>
            </a:r>
            <a:r>
              <a:rPr lang="en-US" sz="2400" dirty="0" smtClean="0"/>
              <a:t> and members of the Zion Lutheran Church in November 1927 – Planting a tree in honor of American soldiers and sailors of Swedish descent who lost their lives in World War I.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1600200"/>
          <a:ext cx="2971800" cy="4420575"/>
        </p:xfrm>
        <a:graphic>
          <a:graphicData uri="http://schemas.openxmlformats.org/presentationml/2006/ole">
            <p:oleObj spid="_x0000_s3074" name="PDF" r:id="rId3" imgW="0" imgH="0" progId="FoxitPhantomPDF.Document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657599" y="1981200"/>
          <a:ext cx="5035053" cy="3562350"/>
        </p:xfrm>
        <a:graphic>
          <a:graphicData uri="http://schemas.openxmlformats.org/presentationml/2006/ole">
            <p:oleObj spid="_x0000_s3075" name="PDF" r:id="rId4" imgW="0" imgH="0" progId="FoxitPhantomPDF.Document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Pictures and article from the Sacramento Bee, November 10, 1927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2_VASA files\Monitor Lodge #218\Cultural information\Prince Vilhelm and his tree\IMG_029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429069" cy="4572000"/>
          </a:xfrm>
          <a:prstGeom prst="rect">
            <a:avLst/>
          </a:prstGeom>
          <a:noFill/>
        </p:spPr>
      </p:pic>
      <p:pic>
        <p:nvPicPr>
          <p:cNvPr id="5123" name="Picture 3" descr="C:\2_VASA files\Monitor Lodge #218\Cultural information\Prince Vilhelm and his tree\IMG_029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342906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Leveraging the presence of public figures never changes.  A variety of advertisements in the Sacramento Bee November 10, 1927 edition.</a:t>
            </a:r>
            <a:br>
              <a:rPr lang="en-US" sz="2000" dirty="0" smtClean="0"/>
            </a:br>
            <a:r>
              <a:rPr lang="en-US" sz="2000" dirty="0" smtClean="0"/>
              <a:t>Neither Capital National Bank nor Progress Importing are in business any more.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2_VASA files\Monitor Lodge #218\Cultural information\Prince Vilhelm and his tree\IMG_029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447976" cy="4572000"/>
          </a:xfrm>
          <a:prstGeom prst="rect">
            <a:avLst/>
          </a:prstGeom>
          <a:noFill/>
        </p:spPr>
      </p:pic>
      <p:pic>
        <p:nvPicPr>
          <p:cNvPr id="6147" name="Picture 3" descr="C:\2_VASA files\Monitor Lodge #218\Cultural information\Prince Vilhelm and his tree\IMG_030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80581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More advertisements of establishments that are now just memories: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Hotel Senator and Weinstocks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2_VASA files\Monitor Lodge #218\Cultural information\Prince Vilhelm and his tree\IMG_030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890423" cy="4572000"/>
          </a:xfrm>
          <a:prstGeom prst="rect">
            <a:avLst/>
          </a:prstGeom>
          <a:noFill/>
        </p:spPr>
      </p:pic>
      <p:pic>
        <p:nvPicPr>
          <p:cNvPr id="7172" name="Picture 4" descr="C:\2_VASA files\Monitor Lodge #218\Cultural information\Prince Vilhelm and his tree\IMG_030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200"/>
            <a:ext cx="331224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This advertisement by Hale Bros. (also not longer in business) even provided a short biography of the prince’s avocations.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2_VASA files\Monitor Lodge #218\Cultural information\Prince Vilhelm and his tree\IMG_03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659041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2_VASA files\Monitor Lodge #218\Cultural information\Prince Vilhelm and his tree\IMG_029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4800697" cy="6400800"/>
          </a:xfrm>
          <a:prstGeom prst="rect">
            <a:avLst/>
          </a:prstGeom>
          <a:noFill/>
        </p:spPr>
      </p:pic>
      <p:pic>
        <p:nvPicPr>
          <p:cNvPr id="9219" name="Picture 3" descr="C:\2_VASA files\Monitor Lodge #218\Cultural information\Prince Vilhelm and his tree\IMG_029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8600"/>
            <a:ext cx="207423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2_VASA files\Monitor Lodge #218\Cultural information\Prince Vilhelm and his tree\IMG_0296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2131045" cy="6400800"/>
          </a:xfrm>
          <a:prstGeom prst="rect">
            <a:avLst/>
          </a:prstGeom>
          <a:noFill/>
        </p:spPr>
      </p:pic>
      <p:pic>
        <p:nvPicPr>
          <p:cNvPr id="10242" name="Picture 2" descr="C:\2_VASA files\Monitor Lodge #218\Cultural information\Prince Vilhelm and his tree\IMG_029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057400"/>
            <a:ext cx="560380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190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PDF</vt:lpstr>
      <vt:lpstr>A Swedish prince visits Sacramento!</vt:lpstr>
      <vt:lpstr>         Prince Vilhelm               Prince Vilhelm, Princess            Prince Vilhelm             circa 1909                  Maria and Prince Lennart          circa early 1960s                                                             circa 1911</vt:lpstr>
      <vt:lpstr>Prince Vilhelm and members of the Zion Lutheran Church in November 1927 – Planting a tree in honor of American soldiers and sailors of Swedish descent who lost their lives in World War I.</vt:lpstr>
      <vt:lpstr>Pictures and article from the Sacramento Bee, November 10, 1927</vt:lpstr>
      <vt:lpstr>Leveraging the presence of public figures never changes.  A variety of advertisements in the Sacramento Bee November 10, 1927 edition. Neither Capital National Bank nor Progress Importing are in business any more.</vt:lpstr>
      <vt:lpstr>More advertisements of establishments that are now just memories:  Hotel Senator and Weinstocks</vt:lpstr>
      <vt:lpstr>This advertisement by Hale Bros. (also not longer in business) even provided a short biography of the prince’s avocations.</vt:lpstr>
      <vt:lpstr>Slide 8</vt:lpstr>
      <vt:lpstr>Slide 9</vt:lpstr>
      <vt:lpstr>Slide 10</vt:lpstr>
      <vt:lpstr>Photos of the Cedar of Lebanon at 1320 25th Street taken in 1985 by Henry Hjersman and in 2017 by Chuck Johnson, members of Monitor Lodge #218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Swedish prince visits Sacramento!</dc:title>
  <dc:creator>Chuck Johnson</dc:creator>
  <cp:lastModifiedBy>Chuck Johnson</cp:lastModifiedBy>
  <cp:revision>25</cp:revision>
  <dcterms:created xsi:type="dcterms:W3CDTF">2017-01-30T00:50:38Z</dcterms:created>
  <dcterms:modified xsi:type="dcterms:W3CDTF">2017-02-02T07:26:39Z</dcterms:modified>
</cp:coreProperties>
</file>